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B_5483A22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sldIdLst>
    <p:sldId id="256" r:id="rId2"/>
    <p:sldId id="260" r:id="rId3"/>
    <p:sldId id="258" r:id="rId4"/>
    <p:sldId id="268" r:id="rId5"/>
    <p:sldId id="264" r:id="rId6"/>
    <p:sldId id="269" r:id="rId7"/>
    <p:sldId id="262" r:id="rId8"/>
    <p:sldId id="272" r:id="rId9"/>
    <p:sldId id="270" r:id="rId10"/>
    <p:sldId id="271" r:id="rId11"/>
    <p:sldId id="265" r:id="rId12"/>
    <p:sldId id="263" r:id="rId13"/>
    <p:sldId id="267" r:id="rId14"/>
    <p:sldId id="266" r:id="rId1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AF555C-335F-F841-8C11-623954E1E68E}" name="Noémie Käser" initials="NK" userId="3f716bc1007e048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38"/>
  </p:normalViewPr>
  <p:slideViewPr>
    <p:cSldViewPr snapToGrid="0">
      <p:cViewPr varScale="1">
        <p:scale>
          <a:sx n="104" d="100"/>
          <a:sy n="104" d="100"/>
        </p:scale>
        <p:origin x="108" y="12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20" Type="http://schemas.microsoft.com/office/2018/10/relationships/authors" Target="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comments/modernComment_10B_5483A2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1DE45B-ACFC-469F-9E2D-AEF8C6641DF0}" authorId="{1EAF555C-335F-F841-8C11-623954E1E68E}" created="2024-05-25T12:41:19.2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17912871" sldId="267"/>
      <ac:picMk id="5" creationId="{DF98CE92-AB5A-5280-923C-075A330D1332}"/>
    </ac:deMkLst>
    <p188:txBody>
      <a:bodyPr/>
      <a:lstStyle/>
      <a:p>
        <a:r>
          <a:rPr lang="LID4096"/>
          <a:t>To update!! picture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5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17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2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4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3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2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5/25/2024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CA09-A334-4A38-8A78-E51DCD588AB3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93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B_5483A2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BB99-89A1-8351-54B4-19D5CFFEC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437" y="5293849"/>
            <a:ext cx="6622440" cy="117868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Gruppe 8</a:t>
            </a:r>
            <a:br>
              <a:rPr lang="en-US" dirty="0"/>
            </a:br>
            <a:r>
              <a:rPr lang="en-US" sz="2000" dirty="0" err="1"/>
              <a:t>Livio</a:t>
            </a:r>
            <a:r>
              <a:rPr lang="en-US" sz="2000" dirty="0"/>
              <a:t> </a:t>
            </a:r>
            <a:r>
              <a:rPr lang="en-US" sz="2000" dirty="0" err="1"/>
              <a:t>Bürgisser</a:t>
            </a:r>
            <a:r>
              <a:rPr lang="en-US" sz="2000" dirty="0"/>
              <a:t> – </a:t>
            </a:r>
            <a:r>
              <a:rPr lang="en-US" sz="2000" dirty="0" err="1"/>
              <a:t>Noémie</a:t>
            </a:r>
            <a:r>
              <a:rPr lang="en-US" sz="2000" dirty="0"/>
              <a:t> </a:t>
            </a:r>
            <a:r>
              <a:rPr lang="en-US" sz="2000" dirty="0" err="1"/>
              <a:t>Käser</a:t>
            </a:r>
            <a:r>
              <a:rPr lang="en-US" sz="2000" dirty="0"/>
              <a:t> – Daniela Komenda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E496B-FEB6-1FBC-AC42-2F400611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157" y="5293850"/>
            <a:ext cx="3874124" cy="1178688"/>
          </a:xfrm>
        </p:spPr>
        <p:txBody>
          <a:bodyPr anchor="ctr">
            <a:normAutofit/>
          </a:bodyPr>
          <a:lstStyle/>
          <a:p>
            <a:pPr algn="r"/>
            <a:r>
              <a:rPr lang="de-CH" dirty="0"/>
              <a:t>Präsentation</a:t>
            </a:r>
            <a:endParaRPr lang="en-US" dirty="0"/>
          </a:p>
          <a:p>
            <a:pPr algn="r"/>
            <a:r>
              <a:rPr lang="en-US" dirty="0"/>
              <a:t>06. </a:t>
            </a:r>
            <a:r>
              <a:rPr lang="en-US" dirty="0" err="1"/>
              <a:t>Juni</a:t>
            </a:r>
            <a:r>
              <a:rPr lang="en-US" dirty="0"/>
              <a:t> 2024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1F499EBE-10BE-4A7D-987C-6E7AC258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6"/>
          <a:stretch/>
        </p:blipFill>
        <p:spPr>
          <a:xfrm>
            <a:off x="0" y="0"/>
            <a:ext cx="12191980" cy="490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6511D-C18B-3E01-DED5-7AC6EA386AE8}"/>
              </a:ext>
            </a:extLst>
          </p:cNvPr>
          <p:cNvSpPr txBox="1"/>
          <p:nvPr/>
        </p:nvSpPr>
        <p:spPr>
          <a:xfrm>
            <a:off x="3402806" y="1792477"/>
            <a:ext cx="5386388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8000" b="1" dirty="0">
                <a:solidFill>
                  <a:schemeClr val="bg1"/>
                </a:solidFill>
              </a:rPr>
              <a:t>IoT-Projekt</a:t>
            </a:r>
          </a:p>
        </p:txBody>
      </p:sp>
    </p:spTree>
    <p:extLst>
      <p:ext uri="{BB962C8B-B14F-4D97-AF65-F5344CB8AC3E}">
        <p14:creationId xmlns:p14="http://schemas.microsoft.com/office/powerpoint/2010/main" val="85589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Löten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93358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/>
              <a:t>Skript das bei Start automatisch ausgeführt wird</a:t>
            </a:r>
          </a:p>
          <a:p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033751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Weitere</a:t>
            </a:r>
            <a:r>
              <a:rPr lang="en-US" sz="4000" dirty="0"/>
              <a:t> Hardware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 err="1"/>
              <a:t>PiCar</a:t>
            </a:r>
            <a:r>
              <a:rPr lang="de-CH" dirty="0"/>
              <a:t> von </a:t>
            </a:r>
            <a:r>
              <a:rPr lang="de-CH" dirty="0" err="1"/>
              <a:t>Sunfounder</a:t>
            </a:r>
            <a:r>
              <a:rPr lang="de-CH" dirty="0"/>
              <a:t> mit </a:t>
            </a:r>
            <a:r>
              <a:rPr lang="de-CH" dirty="0" err="1"/>
              <a:t>Robothead</a:t>
            </a:r>
            <a:endParaRPr lang="de-CH" dirty="0"/>
          </a:p>
          <a:p>
            <a:r>
              <a:rPr lang="de-CH" dirty="0"/>
              <a:t>Lidar</a:t>
            </a:r>
          </a:p>
          <a:p>
            <a:r>
              <a:rPr lang="de-CH" dirty="0"/>
              <a:t>Eigene Platine</a:t>
            </a:r>
          </a:p>
          <a:p>
            <a:r>
              <a:rPr lang="de-CH" dirty="0"/>
              <a:t>Sensoren von </a:t>
            </a:r>
            <a:r>
              <a:rPr lang="de-CH" dirty="0" err="1"/>
              <a:t>DFRobot</a:t>
            </a:r>
            <a:r>
              <a:rPr lang="de-CH" dirty="0"/>
              <a:t> - Gravity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1915484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Dashboard </a:t>
            </a:r>
            <a:r>
              <a:rPr lang="en-US" sz="4000" dirty="0" err="1"/>
              <a:t>mit</a:t>
            </a:r>
            <a:r>
              <a:rPr lang="en-US" sz="4000" dirty="0"/>
              <a:t> Node Red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DF98CE92-AB5A-5280-923C-075A330D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1838598"/>
            <a:ext cx="9317037" cy="37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12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/>
              <a:t>Weiterführende Ideen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/>
              <a:t>Weitere Sensoren wie e.g. </a:t>
            </a:r>
            <a:r>
              <a:rPr lang="de-DE" dirty="0"/>
              <a:t>Methan (CH4), Kohlendioxid (CO2) oder Schwefeldioxid (SO2) hinzufügen</a:t>
            </a:r>
          </a:p>
          <a:p>
            <a:r>
              <a:rPr lang="de-CH" dirty="0"/>
              <a:t>UI inklusive Steuerung des </a:t>
            </a:r>
            <a:r>
              <a:rPr lang="de-CH" dirty="0" err="1"/>
              <a:t>PyCar</a:t>
            </a:r>
            <a:endParaRPr lang="de-CH" dirty="0"/>
          </a:p>
          <a:p>
            <a:r>
              <a:rPr lang="de-CH" dirty="0"/>
              <a:t>Selbstfahrender </a:t>
            </a:r>
            <a:r>
              <a:rPr lang="de-CH" dirty="0" err="1"/>
              <a:t>PyCar</a:t>
            </a:r>
            <a:endParaRPr lang="de-CH" dirty="0"/>
          </a:p>
          <a:p>
            <a:r>
              <a:rPr lang="de-CH" dirty="0"/>
              <a:t>Solarenergie für den </a:t>
            </a:r>
            <a:r>
              <a:rPr lang="de-CH" dirty="0" err="1"/>
              <a:t>PyCar</a:t>
            </a:r>
            <a:endParaRPr lang="de-CH" dirty="0"/>
          </a:p>
          <a:p>
            <a:r>
              <a:rPr lang="de-CH" dirty="0"/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2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773" y="1831589"/>
            <a:ext cx="9840911" cy="4261483"/>
          </a:xfrm>
        </p:spPr>
        <p:txBody>
          <a:bodyPr anchor="t">
            <a:normAutofit/>
          </a:bodyPr>
          <a:lstStyle/>
          <a:p>
            <a:r>
              <a:rPr lang="de-CH" dirty="0"/>
              <a:t>Problemstellung</a:t>
            </a:r>
          </a:p>
          <a:p>
            <a:r>
              <a:rPr lang="de-CH" dirty="0"/>
              <a:t>Lösung</a:t>
            </a:r>
          </a:p>
          <a:p>
            <a:r>
              <a:rPr lang="de-CH" dirty="0"/>
              <a:t>Unser Projekt</a:t>
            </a:r>
          </a:p>
          <a:p>
            <a:pPr lvl="1"/>
            <a:r>
              <a:rPr lang="de-CH" dirty="0"/>
              <a:t>Technologien</a:t>
            </a:r>
          </a:p>
          <a:p>
            <a:pPr lvl="1"/>
            <a:r>
              <a:rPr lang="de-CH" dirty="0"/>
              <a:t>Elektronik</a:t>
            </a:r>
          </a:p>
          <a:p>
            <a:pPr lvl="1"/>
            <a:r>
              <a:rPr lang="de-CH" dirty="0"/>
              <a:t>Code</a:t>
            </a:r>
          </a:p>
          <a:p>
            <a:pPr lvl="1"/>
            <a:r>
              <a:rPr lang="de-CH" dirty="0"/>
              <a:t>Dashboard</a:t>
            </a:r>
          </a:p>
          <a:p>
            <a:r>
              <a:rPr lang="de-CH" dirty="0"/>
              <a:t>Weiterführende Ideen</a:t>
            </a:r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Problemstellung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Content Placeholder 1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7E37AA8-152E-3FCE-D5B4-9E5A27F0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569251"/>
            <a:ext cx="9512300" cy="2832100"/>
          </a:xfrm>
          <a:prstGeom prst="rect">
            <a:avLst/>
          </a:prstGeom>
        </p:spPr>
      </p:pic>
      <p:pic>
        <p:nvPicPr>
          <p:cNvPr id="5" name="Picture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5165B13-7C6D-D6E3-0B85-0664D39B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60" y="4146560"/>
            <a:ext cx="7772400" cy="273035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FCEB06-BA6C-A23E-2DC5-B063FB5E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3690217"/>
            <a:ext cx="7772400" cy="3115383"/>
          </a:xfrm>
          <a:prstGeom prst="rect">
            <a:avLst/>
          </a:prstGeom>
        </p:spPr>
      </p:pic>
      <p:pic>
        <p:nvPicPr>
          <p:cNvPr id="7" name="Picture 6" descr="A blue and white rectangular sign&#10;&#10;Description automatically generated">
            <a:extLst>
              <a:ext uri="{FF2B5EF4-FFF2-40B4-BE49-F238E27FC236}">
                <a16:creationId xmlns:a16="http://schemas.microsoft.com/office/drawing/2014/main" id="{134491F0-23CB-A219-3D92-AAB099B0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787" y="1540742"/>
            <a:ext cx="7772400" cy="15306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de-CH" dirty="0"/>
              <a:t>Luftdichte Räume</a:t>
            </a:r>
          </a:p>
          <a:p>
            <a:r>
              <a:rPr lang="de-CH" dirty="0"/>
              <a:t>Höhlen / </a:t>
            </a:r>
            <a:r>
              <a:rPr lang="de-CH" dirty="0" err="1"/>
              <a:t>Tagbau</a:t>
            </a:r>
            <a:endParaRPr lang="de-CH" dirty="0"/>
          </a:p>
          <a:p>
            <a:r>
              <a:rPr lang="de-CH" dirty="0"/>
              <a:t>U-Boote</a:t>
            </a:r>
          </a:p>
          <a:p>
            <a:r>
              <a:rPr lang="de-CH" dirty="0"/>
              <a:t>Gefahr:</a:t>
            </a:r>
          </a:p>
          <a:p>
            <a:pPr lvl="1"/>
            <a:r>
              <a:rPr lang="de-CH" dirty="0"/>
              <a:t>Tod durch Kohlenmonoxid-Vergiftung</a:t>
            </a:r>
          </a:p>
          <a:p>
            <a:pPr lvl="1"/>
            <a:r>
              <a:rPr lang="de-CH" dirty="0"/>
              <a:t>Tod durch Sauerstoff-Mangel</a:t>
            </a:r>
          </a:p>
          <a:p>
            <a:pPr lvl="1"/>
            <a:r>
              <a:rPr lang="de-CH" dirty="0"/>
              <a:t>Wird häufig nicht oder zu spät bemerkt</a:t>
            </a:r>
          </a:p>
        </p:txBody>
      </p:sp>
    </p:spTree>
    <p:extLst>
      <p:ext uri="{BB962C8B-B14F-4D97-AF65-F5344CB8AC3E}">
        <p14:creationId xmlns:p14="http://schemas.microsoft.com/office/powerpoint/2010/main" val="9116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Lösung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506" y="1816101"/>
            <a:ext cx="9840911" cy="4261483"/>
          </a:xfrm>
        </p:spPr>
        <p:txBody>
          <a:bodyPr anchor="t">
            <a:normAutofit fontScale="92500" lnSpcReduction="10000"/>
          </a:bodyPr>
          <a:lstStyle/>
          <a:p>
            <a:r>
              <a:rPr lang="de-CH" dirty="0"/>
              <a:t>Fahrzeug (</a:t>
            </a:r>
            <a:r>
              <a:rPr lang="de-CH" dirty="0" err="1"/>
              <a:t>PyCar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Sauerstoff-Sensor</a:t>
            </a:r>
          </a:p>
          <a:p>
            <a:pPr lvl="1"/>
            <a:r>
              <a:rPr lang="de-CH" dirty="0"/>
              <a:t>Kohlenmonoxid-Sensor</a:t>
            </a:r>
          </a:p>
          <a:p>
            <a:pPr lvl="1"/>
            <a:r>
              <a:rPr lang="de-CH" dirty="0"/>
              <a:t>Ammoniak-Sensor</a:t>
            </a:r>
          </a:p>
          <a:p>
            <a:pPr lvl="1"/>
            <a:r>
              <a:rPr lang="de-CH" dirty="0"/>
              <a:t>Visueller Alarm</a:t>
            </a:r>
          </a:p>
          <a:p>
            <a:pPr lvl="1"/>
            <a:r>
              <a:rPr lang="de-CH" dirty="0"/>
              <a:t>Akustischer Alarm</a:t>
            </a:r>
          </a:p>
          <a:p>
            <a:pPr lvl="1"/>
            <a:r>
              <a:rPr lang="de-CH" dirty="0"/>
              <a:t>Dashboard mit </a:t>
            </a:r>
            <a:r>
              <a:rPr lang="de-CH" dirty="0" err="1"/>
              <a:t>NodeRed</a:t>
            </a:r>
            <a:endParaRPr lang="de-CH" dirty="0"/>
          </a:p>
          <a:p>
            <a:pPr lvl="1"/>
            <a:r>
              <a:rPr lang="de-CH" dirty="0"/>
              <a:t>Benachrichtigung</a:t>
            </a:r>
          </a:p>
          <a:p>
            <a:r>
              <a:rPr lang="de-CH" i="1" dirty="0">
                <a:solidFill>
                  <a:srgbClr val="FF0000"/>
                </a:solidFill>
              </a:rPr>
              <a:t>(Raum-Orientierung mit Kamera &amp; Lidar)</a:t>
            </a:r>
          </a:p>
          <a:p>
            <a:r>
              <a:rPr lang="de-CH" i="1" dirty="0">
                <a:solidFill>
                  <a:srgbClr val="FF0000"/>
                </a:solidFill>
              </a:rPr>
              <a:t>(Selbstständiges Erkunden der Umgebung)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small robot on a wooden surface&#10;&#10;Description automatically generated">
            <a:extLst>
              <a:ext uri="{FF2B5EF4-FFF2-40B4-BE49-F238E27FC236}">
                <a16:creationId xmlns:a16="http://schemas.microsoft.com/office/drawing/2014/main" id="{0F935D26-E819-A2DE-47E0-E55843F2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462" y="1730375"/>
            <a:ext cx="3279955" cy="41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23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Benutzte Technologien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/>
              <a:t>Raspberry Pi</a:t>
            </a:r>
          </a:p>
          <a:p>
            <a:r>
              <a:rPr lang="de-CH" dirty="0" err="1"/>
              <a:t>PyCar</a:t>
            </a:r>
            <a:endParaRPr lang="de-CH" dirty="0"/>
          </a:p>
          <a:p>
            <a:r>
              <a:rPr lang="de-CH" dirty="0"/>
              <a:t>Gassensoren von </a:t>
            </a:r>
            <a:r>
              <a:rPr lang="de-CH" dirty="0" err="1"/>
              <a:t>DFRobot</a:t>
            </a:r>
            <a:endParaRPr lang="de-CH" dirty="0"/>
          </a:p>
          <a:p>
            <a:r>
              <a:rPr lang="de-CH" dirty="0"/>
              <a:t>MongoDB</a:t>
            </a:r>
          </a:p>
          <a:p>
            <a:r>
              <a:rPr lang="de-CH" dirty="0"/>
              <a:t>Python</a:t>
            </a:r>
          </a:p>
          <a:p>
            <a:r>
              <a:rPr lang="de-CH" dirty="0" err="1"/>
              <a:t>NodeRed</a:t>
            </a:r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8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</a:t>
            </a:r>
            <a:r>
              <a:rPr lang="de-CH" sz="4000" dirty="0" err="1"/>
              <a:t>Breadboard-Prototyping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12086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 mit </a:t>
            </a:r>
            <a:r>
              <a:rPr lang="de-CH" sz="4000" dirty="0" err="1"/>
              <a:t>KiCAD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970933AC-DD64-A5B0-19C0-24791BE1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4" y="1827212"/>
            <a:ext cx="10132815" cy="42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circuit board with many small circles and dots&#10;&#10;Description automatically generated">
            <a:extLst>
              <a:ext uri="{FF2B5EF4-FFF2-40B4-BE49-F238E27FC236}">
                <a16:creationId xmlns:a16="http://schemas.microsoft.com/office/drawing/2014/main" id="{30F3B6FD-EA6E-7F82-357A-A80975DC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384019"/>
            <a:ext cx="7772400" cy="62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8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Produktion durch PCB-Way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66671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0</TotalTime>
  <Words>168</Words>
  <Application>Microsoft Office PowerPoint</Application>
  <PresentationFormat>Breitbild</PresentationFormat>
  <Paragraphs>57</Paragraphs>
  <Slides>14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2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14</vt:i4>
      </vt:variant>
    </vt:vector>
  </HeadingPairs>
  <TitlesOfParts>
    <vt:vector size="17" baseType="lpstr">
      <vt:lpstr>Arial</vt:lpstr>
      <vt:lpstr>Tw Cen MT</vt:lpstr>
      <vt:lpstr>Circuit</vt:lpstr>
      <vt:lpstr>Gruppe 8 Livio Bürgisser – Noémie Käser – Daniela Komenda</vt:lpstr>
      <vt:lpstr>Übersicht</vt:lpstr>
      <vt:lpstr>Problemstellung</vt:lpstr>
      <vt:lpstr>Lösung</vt:lpstr>
      <vt:lpstr>Benutzte Technologien</vt:lpstr>
      <vt:lpstr>Elektronik – Breadboard-Prototyping</vt:lpstr>
      <vt:lpstr>Elektronik – Platinen-Design mit KiCAD</vt:lpstr>
      <vt:lpstr>PowerPoint-Präsentation</vt:lpstr>
      <vt:lpstr>Elektronik – Produktion durch PCB-Way</vt:lpstr>
      <vt:lpstr>Elektronik – Löten</vt:lpstr>
      <vt:lpstr>Code</vt:lpstr>
      <vt:lpstr>Weitere Hardware</vt:lpstr>
      <vt:lpstr>Dashboard mit Node Red</vt:lpstr>
      <vt:lpstr>Weiterführende Ideen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8</dc:title>
  <dc:creator>Komenda Daniela (komendan)</dc:creator>
  <cp:lastModifiedBy>Noémie Käser</cp:lastModifiedBy>
  <cp:revision>40</cp:revision>
  <dcterms:created xsi:type="dcterms:W3CDTF">2024-02-24T09:02:33Z</dcterms:created>
  <dcterms:modified xsi:type="dcterms:W3CDTF">2024-05-25T12:53:38Z</dcterms:modified>
</cp:coreProperties>
</file>